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58EBE7-28C1-75E9-9774-016D8889B1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1B7B6C4-02F8-7397-2C47-C5826553FB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7F7CCEE-3D98-871F-BADC-E93F3781C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0B6C-0DB6-4B7E-9109-5B0AD50907F1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20678C6-219D-66FF-1CAF-CD1D9221B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B91633A-B286-402F-9102-19C00A380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11204-3092-489B-B48E-63EE99892F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5241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5B2FA9-8CE9-756E-12BA-4F5261510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F87D06F-4BAE-2392-DEE1-F276CA96FB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7F7DEE5-6052-13D2-7DEB-F2F7390FC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0B6C-0DB6-4B7E-9109-5B0AD50907F1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21771B0-2169-FF85-E6FB-000171DE5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CA7B6E-2B25-63BF-F56C-AFF9996F9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11204-3092-489B-B48E-63EE99892F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590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A429472-AAE9-5314-2030-A4C6EB25BE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55F3134-1887-03D6-C524-5CD16D27F4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FF7E863-CAAD-0C94-9B8B-619AE271D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0B6C-0DB6-4B7E-9109-5B0AD50907F1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DD4BFD0-7332-688B-A2D6-E691CEF61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542780D-E5AE-5184-59AB-AF3FCA415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11204-3092-489B-B48E-63EE99892F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213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B5EC89-F357-6AEF-FD76-AEF8A7052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52617A-122E-869F-E548-B10D62B9A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8883B0-56C2-4097-1F3B-C229A978E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0B6C-0DB6-4B7E-9109-5B0AD50907F1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E7F2AEA-87A4-22FC-77B4-69C2978E7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32CB75-ACD9-7314-3F54-BAC2747E4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11204-3092-489B-B48E-63EE99892F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1356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A571CF-42B3-8C04-41DE-2D2FFB5D1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42CCDA8-4954-0A5E-6758-6DD40FE34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19298C4-00A5-76D4-2050-E6704C375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0B6C-0DB6-4B7E-9109-5B0AD50907F1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B8D74C1-77C3-A757-DF10-ED874E37C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6EE0E2F-86D6-5F52-43E6-89D2B13F6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11204-3092-489B-B48E-63EE99892F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3122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4F0DA1-BE0F-3CD5-51FD-D85E9CF6B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B9695F-27FA-55B6-F857-CFD97ED49C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4068910-F6E1-9F8C-D2F3-4320AB07A1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55A68DF-7DDA-BF5D-B4F9-87F84D3D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0B6C-0DB6-4B7E-9109-5B0AD50907F1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D285831-6B70-B6A4-9893-2A3EF3E3F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858B2A1-AF0A-EBA1-21AC-F3B1529C0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11204-3092-489B-B48E-63EE99892F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7071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7118CD-3FD1-B950-23FB-D7E312A50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E21FFF9-BCAD-E657-93E4-E04EBC953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C83E5F1-AF69-8296-BD39-4A77DDB84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02D703D-7EC2-6D23-37B8-B09B3C33E7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2A7C66F-E3CF-4047-5B13-0FD2B928EB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2E0421E-8F7D-8B08-7074-1B05A9402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0B6C-0DB6-4B7E-9109-5B0AD50907F1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63444FD-86FB-6772-B43F-9003A37AD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41B430F-69E0-1017-76F6-F3DC39A6F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11204-3092-489B-B48E-63EE99892F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2829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CE1ED5-74B3-4A9D-021B-194878BE9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6C04373-3927-677A-8412-0A924A848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0B6C-0DB6-4B7E-9109-5B0AD50907F1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1BFC95A-F7EE-8C37-5564-8C6521EC8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E93F332-604F-999A-1F08-AD71F41D1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11204-3092-489B-B48E-63EE99892F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905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79B67F2-3FB6-2E2B-D6DD-1A2559384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0B6C-0DB6-4B7E-9109-5B0AD50907F1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C8BD4C4-DF14-24EC-DA25-1ADA7E249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275D5B1-6479-98F5-6656-6CA6CE7E5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11204-3092-489B-B48E-63EE99892F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8223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7DA853-9F3C-7F25-B87F-2E4FABE05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866F00-735B-5E11-4A60-CD8C31F5A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65398-039B-78D0-683E-57E52BA89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39B0DCA-F807-8D61-8308-672C13A9E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0B6C-0DB6-4B7E-9109-5B0AD50907F1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F453F6E-542F-66C0-D4DF-A37F03BEC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66C476A-A3D0-CF11-CCF1-903099AC0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11204-3092-489B-B48E-63EE99892F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118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C8B499-2BBE-9A64-6A61-A5035548D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58F0B8B-48F1-ECD5-22EB-03BFE1EA0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4C95D3-35B0-71C6-057C-FA9401690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177246F-B537-E551-64A7-083197555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0B6C-0DB6-4B7E-9109-5B0AD50907F1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B07115C-8A75-7911-2D7B-A47F088D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CC8E93F-61B4-0834-D783-1F3A88835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11204-3092-489B-B48E-63EE99892F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143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E153338-228A-818F-5E60-FC21DAA90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4420E3A-89DE-1DC7-B300-EA7DD9C74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6480F4-7759-4A1B-6474-35722372EF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450B6C-0DB6-4B7E-9109-5B0AD50907F1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74C179F-021F-9958-6CAE-59ADB6DBB7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D2E9418-A3AC-C742-D35F-DA10341F5F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211204-3092-489B-B48E-63EE99892F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9727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Kensington Orbit optický černo/modrý - Trackball - Hlavní obrázek">
            <a:extLst>
              <a:ext uri="{FF2B5EF4-FFF2-40B4-BE49-F238E27FC236}">
                <a16:creationId xmlns:a16="http://schemas.microsoft.com/office/drawing/2014/main" id="{4AC1D08B-52FA-559B-30D8-704BE6E811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5" y="571500"/>
            <a:ext cx="390525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F8533210-7D4A-29CA-5390-F6B1D3DF0C20}"/>
              </a:ext>
            </a:extLst>
          </p:cNvPr>
          <p:cNvSpPr txBox="1"/>
          <p:nvPr/>
        </p:nvSpPr>
        <p:spPr>
          <a:xfrm>
            <a:off x="1672690" y="5622788"/>
            <a:ext cx="8846620" cy="954107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5600" dirty="0" err="1">
                <a:solidFill>
                  <a:schemeClr val="bg1"/>
                </a:solidFill>
                <a:latin typeface="Poppins SemiBold" panose="00000700000000000000" pitchFamily="2" charset="-18"/>
                <a:cs typeface="Poppins SemiBold" panose="00000700000000000000" pitchFamily="2" charset="-18"/>
              </a:rPr>
              <a:t>Trackball</a:t>
            </a:r>
            <a:endParaRPr lang="cs-CZ" sz="5600" dirty="0">
              <a:solidFill>
                <a:schemeClr val="bg1"/>
              </a:solidFill>
              <a:latin typeface="Poppins SemiBold" panose="00000700000000000000" pitchFamily="2" charset="-18"/>
              <a:cs typeface="Poppins SemiBold" panose="000007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534548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63A76-D030-962F-67EE-E6457E309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67DCAADF-D629-66B2-CDF5-412FA42F47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0" y="0"/>
            <a:ext cx="89138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C2877197-51E0-DEA4-F706-B00FED619475}"/>
              </a:ext>
            </a:extLst>
          </p:cNvPr>
          <p:cNvSpPr txBox="1"/>
          <p:nvPr/>
        </p:nvSpPr>
        <p:spPr>
          <a:xfrm>
            <a:off x="3226110" y="5622788"/>
            <a:ext cx="5738191" cy="954107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5600" dirty="0">
                <a:solidFill>
                  <a:schemeClr val="bg1"/>
                </a:solidFill>
                <a:latin typeface="Poppins SemiBold" panose="00000700000000000000" pitchFamily="2" charset="-18"/>
                <a:cs typeface="Poppins SemiBold" panose="00000700000000000000" pitchFamily="2" charset="-18"/>
              </a:rPr>
              <a:t>Plotter</a:t>
            </a:r>
          </a:p>
        </p:txBody>
      </p:sp>
    </p:spTree>
    <p:extLst>
      <p:ext uri="{BB962C8B-B14F-4D97-AF65-F5344CB8AC3E}">
        <p14:creationId xmlns:p14="http://schemas.microsoft.com/office/powerpoint/2010/main" val="1542824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2A4CD-0F35-0DE4-B85D-39C2AFCA6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7211AD83-BF53-8C55-5D16-923AE1674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" y="0"/>
            <a:ext cx="104838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BC1289E3-A141-0042-2802-C7AF37CE16B6}"/>
              </a:ext>
            </a:extLst>
          </p:cNvPr>
          <p:cNvSpPr txBox="1"/>
          <p:nvPr/>
        </p:nvSpPr>
        <p:spPr>
          <a:xfrm>
            <a:off x="1904603" y="5622788"/>
            <a:ext cx="8382794" cy="954107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5600" dirty="0" err="1">
                <a:solidFill>
                  <a:schemeClr val="bg1"/>
                </a:solidFill>
                <a:latin typeface="Poppins SemiBold" panose="00000700000000000000" pitchFamily="2" charset="-18"/>
                <a:cs typeface="Poppins SemiBold" panose="00000700000000000000" pitchFamily="2" charset="-18"/>
              </a:rPr>
              <a:t>Optical</a:t>
            </a:r>
            <a:r>
              <a:rPr lang="cs-CZ" sz="5600" dirty="0">
                <a:solidFill>
                  <a:schemeClr val="bg1"/>
                </a:solidFill>
                <a:latin typeface="Poppins SemiBold" panose="00000700000000000000" pitchFamily="2" charset="-18"/>
                <a:cs typeface="Poppins SemiBold" panose="00000700000000000000" pitchFamily="2" charset="-18"/>
              </a:rPr>
              <a:t> Mark </a:t>
            </a:r>
            <a:r>
              <a:rPr lang="cs-CZ" sz="5600" dirty="0" err="1">
                <a:solidFill>
                  <a:schemeClr val="bg1"/>
                </a:solidFill>
                <a:latin typeface="Poppins SemiBold" panose="00000700000000000000" pitchFamily="2" charset="-18"/>
                <a:cs typeface="Poppins SemiBold" panose="00000700000000000000" pitchFamily="2" charset="-18"/>
              </a:rPr>
              <a:t>Reader</a:t>
            </a:r>
            <a:endParaRPr lang="cs-CZ" sz="5600" dirty="0">
              <a:solidFill>
                <a:schemeClr val="bg1"/>
              </a:solidFill>
              <a:latin typeface="Poppins SemiBold" panose="00000700000000000000" pitchFamily="2" charset="-18"/>
              <a:cs typeface="Poppins SemiBold" panose="000007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209143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98B1E-9905-79AF-DF9A-17F7667AC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oTrust Idem Key USB-A NFC - Autentizační token - Hlavní obrázek">
            <a:extLst>
              <a:ext uri="{FF2B5EF4-FFF2-40B4-BE49-F238E27FC236}">
                <a16:creationId xmlns:a16="http://schemas.microsoft.com/office/drawing/2014/main" id="{920F5C20-5692-23D3-9514-320BE857FE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952500"/>
            <a:ext cx="571500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98131A29-127C-AE2D-7A1E-72678C25D79D}"/>
              </a:ext>
            </a:extLst>
          </p:cNvPr>
          <p:cNvSpPr txBox="1"/>
          <p:nvPr/>
        </p:nvSpPr>
        <p:spPr>
          <a:xfrm>
            <a:off x="2057003" y="5622788"/>
            <a:ext cx="8077994" cy="954107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5600" dirty="0">
                <a:solidFill>
                  <a:schemeClr val="bg1"/>
                </a:solidFill>
                <a:latin typeface="Poppins SemiBold" panose="00000700000000000000" pitchFamily="2" charset="-18"/>
                <a:cs typeface="Poppins SemiBold" panose="00000700000000000000" pitchFamily="2" charset="-18"/>
              </a:rPr>
              <a:t>Čtečka otisku prstů</a:t>
            </a:r>
          </a:p>
        </p:txBody>
      </p:sp>
    </p:spTree>
    <p:extLst>
      <p:ext uri="{BB962C8B-B14F-4D97-AF65-F5344CB8AC3E}">
        <p14:creationId xmlns:p14="http://schemas.microsoft.com/office/powerpoint/2010/main" val="199270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E4245BFD-EAB9-4F8D-91E4-75C42925F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46AB8A20-5440-1113-07CF-B196A6AA48F1}"/>
              </a:ext>
            </a:extLst>
          </p:cNvPr>
          <p:cNvSpPr txBox="1"/>
          <p:nvPr/>
        </p:nvSpPr>
        <p:spPr>
          <a:xfrm>
            <a:off x="1469136" y="5649292"/>
            <a:ext cx="9253728" cy="954107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5600" dirty="0">
                <a:solidFill>
                  <a:schemeClr val="bg1"/>
                </a:solidFill>
                <a:latin typeface="Poppins SemiBold" panose="00000700000000000000" pitchFamily="2" charset="-18"/>
                <a:cs typeface="Poppins SemiBold" panose="00000700000000000000" pitchFamily="2" charset="-18"/>
              </a:rPr>
              <a:t>Čtečka čárových kódů</a:t>
            </a:r>
          </a:p>
        </p:txBody>
      </p:sp>
    </p:spTree>
    <p:extLst>
      <p:ext uri="{BB962C8B-B14F-4D97-AF65-F5344CB8AC3E}">
        <p14:creationId xmlns:p14="http://schemas.microsoft.com/office/powerpoint/2010/main" val="208314574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11</Words>
  <Application>Microsoft Office PowerPoint</Application>
  <PresentationFormat>Širokoúhlá obrazovka</PresentationFormat>
  <Paragraphs>5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Poppins SemiBold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Hnida Adam</dc:creator>
  <cp:lastModifiedBy>Adam</cp:lastModifiedBy>
  <cp:revision>9</cp:revision>
  <dcterms:created xsi:type="dcterms:W3CDTF">2026-02-23T13:56:28Z</dcterms:created>
  <dcterms:modified xsi:type="dcterms:W3CDTF">2026-02-25T15:27:19Z</dcterms:modified>
</cp:coreProperties>
</file>