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54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8EBE7-28C1-75E9-9774-016D8889B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B7B6C4-02F8-7397-2C47-C5826553F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F7CCEE-3D98-871F-BADC-E93F3781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0678C6-219D-66FF-1CAF-CD1D9221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1633A-B286-402F-9102-19C00A38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24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B2FA9-8CE9-756E-12BA-4F526151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87D06F-4BAE-2392-DEE1-F276CA96F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F7DEE5-6052-13D2-7DEB-F2F7390F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771B0-2169-FF85-E6FB-000171DE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A7B6E-2B25-63BF-F56C-AFF9996F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59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429472-AAE9-5314-2030-A4C6EB25B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5F3134-1887-03D6-C524-5CD16D27F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F7E863-CAAD-0C94-9B8B-619AE271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D4BFD0-7332-688B-A2D6-E691CEF6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42780D-E5AE-5184-59AB-AF3FCA41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13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5EC89-F357-6AEF-FD76-AEF8A705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52617A-122E-869F-E548-B10D62B9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8883B0-56C2-4097-1F3B-C229A978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7F2AEA-87A4-22FC-77B4-69C2978E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32CB75-ACD9-7314-3F54-BAC2747E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3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571CF-42B3-8C04-41DE-2D2FFB5D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2CCDA8-4954-0A5E-6758-6DD40FE34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9298C4-00A5-76D4-2050-E6704C37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8D74C1-77C3-A757-DF10-ED874E37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EE0E2F-86D6-5F52-43E6-89D2B13F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12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F0DA1-BE0F-3CD5-51FD-D85E9CF6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9695F-27FA-55B6-F857-CFD97ED49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068910-F6E1-9F8C-D2F3-4320AB07A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5A68DF-7DDA-BF5D-B4F9-87F84D3D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285831-6B70-B6A4-9893-2A3EF3E3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58B2A1-AF0A-EBA1-21AC-F3B1529C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07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118CD-3FD1-B950-23FB-D7E312A5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21FFF9-BCAD-E657-93E4-E04EBC953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83E5F1-AF69-8296-BD39-4A77DDB84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02D703D-7EC2-6D23-37B8-B09B3C33E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A7C66F-E3CF-4047-5B13-0FD2B928E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E0421E-8F7D-8B08-7074-1B05A940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3444FD-86FB-6772-B43F-9003A37A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1B430F-69E0-1017-76F6-F3DC39A6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82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E1ED5-74B3-4A9D-021B-194878BE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C04373-3927-677A-8412-0A924A84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BFC95A-F7EE-8C37-5564-8C6521EC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93F332-604F-999A-1F08-AD71F41D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90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9B67F2-3FB6-2E2B-D6DD-1A255938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8BD4C4-DF14-24EC-DA25-1ADA7E24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75D5B1-6479-98F5-6656-6CA6CE7E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DA853-9F3C-7F25-B87F-2E4FABE0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66F00-735B-5E11-4A60-CD8C31F5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65398-039B-78D0-683E-57E52BA89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9B0DCA-F807-8D61-8308-672C13A9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453F6E-542F-66C0-D4DF-A37F03BE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6C476A-A3D0-CF11-CCF1-903099AC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1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8B499-2BBE-9A64-6A61-A5035548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8F0B8B-48F1-ECD5-22EB-03BFE1EA0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4C95D3-35B0-71C6-057C-FA9401690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77246F-B537-E551-64A7-08319755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07115C-8A75-7911-2D7B-A47F088D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C8E93F-61B4-0834-D783-1F3A8883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4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153338-228A-818F-5E60-FC21DAA9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420E3A-89DE-1DC7-B300-EA7DD9C74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6480F4-7759-4A1B-6474-35722372E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450B6C-0DB6-4B7E-9109-5B0AD50907F1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4C179F-021F-9958-6CAE-59ADB6DBB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2E9418-A3AC-C742-D35F-DA10341F5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11204-3092-489B-B48E-63EE99892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7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642434-9826-B9D6-4061-D5DBD7DC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533210-7D4A-29CA-5390-F6B1D3DF0C20}"/>
              </a:ext>
            </a:extLst>
          </p:cNvPr>
          <p:cNvSpPr txBox="1"/>
          <p:nvPr/>
        </p:nvSpPr>
        <p:spPr>
          <a:xfrm>
            <a:off x="1672690" y="5622788"/>
            <a:ext cx="8846620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Grafický tablet a stylus</a:t>
            </a:r>
          </a:p>
        </p:txBody>
      </p:sp>
    </p:spTree>
    <p:extLst>
      <p:ext uri="{BB962C8B-B14F-4D97-AF65-F5344CB8AC3E}">
        <p14:creationId xmlns:p14="http://schemas.microsoft.com/office/powerpoint/2010/main" val="153454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3A76-D030-962F-67EE-E6457E309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ABC8034-9503-4467-4C5E-C6910D47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0"/>
            <a:ext cx="797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2877197-51E0-DEA4-F706-B00FED619475}"/>
              </a:ext>
            </a:extLst>
          </p:cNvPr>
          <p:cNvSpPr txBox="1"/>
          <p:nvPr/>
        </p:nvSpPr>
        <p:spPr>
          <a:xfrm>
            <a:off x="3226110" y="5622788"/>
            <a:ext cx="5738191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600" dirty="0" err="1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Leap</a:t>
            </a:r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cs-CZ" sz="5600" dirty="0" err="1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Motion</a:t>
            </a:r>
            <a:endParaRPr lang="cs-CZ" sz="5600" dirty="0">
              <a:solidFill>
                <a:schemeClr val="bg1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4282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A4CD-0F35-0DE4-B85D-39C2AFCA6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2D0363B-E1DF-E87A-943F-6B21AF75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C1289E3-A141-0042-2802-C7AF37CE16B6}"/>
              </a:ext>
            </a:extLst>
          </p:cNvPr>
          <p:cNvSpPr txBox="1"/>
          <p:nvPr/>
        </p:nvSpPr>
        <p:spPr>
          <a:xfrm>
            <a:off x="3226110" y="5622788"/>
            <a:ext cx="5738191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Pedály</a:t>
            </a:r>
          </a:p>
        </p:txBody>
      </p:sp>
    </p:spTree>
    <p:extLst>
      <p:ext uri="{BB962C8B-B14F-4D97-AF65-F5344CB8AC3E}">
        <p14:creationId xmlns:p14="http://schemas.microsoft.com/office/powerpoint/2010/main" val="220914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98B1E-9905-79AF-DF9A-17F7667AC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04BCD57-9387-3659-2AD9-E73AAF77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66675"/>
            <a:ext cx="9458325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131A29-127C-AE2D-7A1E-72678C25D79D}"/>
              </a:ext>
            </a:extLst>
          </p:cNvPr>
          <p:cNvSpPr txBox="1"/>
          <p:nvPr/>
        </p:nvSpPr>
        <p:spPr>
          <a:xfrm>
            <a:off x="3226110" y="5622788"/>
            <a:ext cx="5738191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Ovladač</a:t>
            </a:r>
          </a:p>
        </p:txBody>
      </p:sp>
    </p:spTree>
    <p:extLst>
      <p:ext uri="{BB962C8B-B14F-4D97-AF65-F5344CB8AC3E}">
        <p14:creationId xmlns:p14="http://schemas.microsoft.com/office/powerpoint/2010/main" val="19927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921021-74F3-ECD7-55EB-E04509A4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AB8A20-5440-1113-07CF-B196A6AA48F1}"/>
              </a:ext>
            </a:extLst>
          </p:cNvPr>
          <p:cNvSpPr txBox="1"/>
          <p:nvPr/>
        </p:nvSpPr>
        <p:spPr>
          <a:xfrm>
            <a:off x="2500950" y="5649292"/>
            <a:ext cx="7190099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Hlasové ovládání</a:t>
            </a:r>
          </a:p>
        </p:txBody>
      </p:sp>
    </p:spTree>
    <p:extLst>
      <p:ext uri="{BB962C8B-B14F-4D97-AF65-F5344CB8AC3E}">
        <p14:creationId xmlns:p14="http://schemas.microsoft.com/office/powerpoint/2010/main" val="208314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A6F96-7F09-1DE9-512F-CD55694EB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484E36B-9CBC-3362-35C7-4ECC3B33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510" y="11546"/>
            <a:ext cx="10270980" cy="68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1E6717E-105E-5E21-CEFA-1B716B0F5076}"/>
              </a:ext>
            </a:extLst>
          </p:cNvPr>
          <p:cNvSpPr txBox="1"/>
          <p:nvPr/>
        </p:nvSpPr>
        <p:spPr>
          <a:xfrm>
            <a:off x="2388307" y="5622788"/>
            <a:ext cx="7415386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Ovládání očima</a:t>
            </a:r>
          </a:p>
        </p:txBody>
      </p:sp>
    </p:spTree>
    <p:extLst>
      <p:ext uri="{BB962C8B-B14F-4D97-AF65-F5344CB8AC3E}">
        <p14:creationId xmlns:p14="http://schemas.microsoft.com/office/powerpoint/2010/main" val="316800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4141F-50E9-3D2B-D8B2-6CF7D7E07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ED0A41E-E555-AF36-7E1F-3CF86B43E49C}"/>
              </a:ext>
            </a:extLst>
          </p:cNvPr>
          <p:cNvSpPr txBox="1"/>
          <p:nvPr/>
        </p:nvSpPr>
        <p:spPr>
          <a:xfrm>
            <a:off x="1919710" y="2521059"/>
            <a:ext cx="8352580" cy="18158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Funkce předčítání</a:t>
            </a:r>
          </a:p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(WIN </a:t>
            </a:r>
            <a:r>
              <a:rPr lang="cs-CZ" sz="5600" dirty="0">
                <a:solidFill>
                  <a:schemeClr val="bg2">
                    <a:lumMod val="90000"/>
                  </a:schemeClr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+</a:t>
            </a:r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 CTRL </a:t>
            </a:r>
            <a:r>
              <a:rPr lang="cs-CZ" sz="5600" dirty="0">
                <a:solidFill>
                  <a:schemeClr val="bg2">
                    <a:lumMod val="90000"/>
                  </a:schemeClr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+</a:t>
            </a:r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 ENTER)</a:t>
            </a:r>
          </a:p>
        </p:txBody>
      </p:sp>
    </p:spTree>
    <p:extLst>
      <p:ext uri="{BB962C8B-B14F-4D97-AF65-F5344CB8AC3E}">
        <p14:creationId xmlns:p14="http://schemas.microsoft.com/office/powerpoint/2010/main" val="197491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73A7-594F-AAC4-C630-5604560F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C949FAD-436B-ECAB-EF08-EC2F04E37A95}"/>
              </a:ext>
            </a:extLst>
          </p:cNvPr>
          <p:cNvSpPr txBox="1"/>
          <p:nvPr/>
        </p:nvSpPr>
        <p:spPr>
          <a:xfrm>
            <a:off x="1919710" y="2521059"/>
            <a:ext cx="8352580" cy="18158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Funkce lupa</a:t>
            </a:r>
          </a:p>
          <a:p>
            <a:pPr algn="ctr"/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(WIN </a:t>
            </a:r>
            <a:r>
              <a:rPr lang="cs-CZ" sz="5600" dirty="0">
                <a:solidFill>
                  <a:schemeClr val="bg2">
                    <a:lumMod val="90000"/>
                  </a:schemeClr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+</a:t>
            </a:r>
            <a:r>
              <a:rPr lang="cs-CZ" sz="5600" dirty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 +)</a:t>
            </a:r>
          </a:p>
        </p:txBody>
      </p:sp>
    </p:spTree>
    <p:extLst>
      <p:ext uri="{BB962C8B-B14F-4D97-AF65-F5344CB8AC3E}">
        <p14:creationId xmlns:p14="http://schemas.microsoft.com/office/powerpoint/2010/main" val="1265991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</Words>
  <Application>Microsoft Office PowerPoint</Application>
  <PresentationFormat>Širokoúhlá obrazovka</PresentationFormat>
  <Paragraphs>10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Poppins SemiBold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Hnida Adam</dc:creator>
  <cp:lastModifiedBy>Adam</cp:lastModifiedBy>
  <cp:revision>4</cp:revision>
  <dcterms:created xsi:type="dcterms:W3CDTF">2026-02-23T13:56:28Z</dcterms:created>
  <dcterms:modified xsi:type="dcterms:W3CDTF">2026-02-23T14:10:03Z</dcterms:modified>
</cp:coreProperties>
</file>